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6858000" cx="12192000"/>
  <p:notesSz cx="6858000" cy="9144000"/>
  <p:embeddedFontLst>
    <p:embeddedFont>
      <p:font typeface="Century Gothic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1" roundtripDataSignature="AMtx7mi53ByCoBmVD4AxeRLwPJBpaj41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customschemas.google.com/relationships/presentationmetadata" Target="metadata"/><Relationship Id="rId10" Type="http://schemas.openxmlformats.org/officeDocument/2006/relationships/font" Target="fonts/CenturyGothic-boldItalic.fntdata"/><Relationship Id="rId9" Type="http://schemas.openxmlformats.org/officeDocument/2006/relationships/font" Target="fonts/CenturyGothic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CenturyGothic-regular.fntdata"/><Relationship Id="rId8" Type="http://schemas.openxmlformats.org/officeDocument/2006/relationships/font" Target="fonts/CenturyGothic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launchpad.classlink.com/chino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jp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idx="1" type="subTitle"/>
          </p:nvPr>
        </p:nvSpPr>
        <p:spPr>
          <a:xfrm>
            <a:off x="1738312" y="373063"/>
            <a:ext cx="91440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How to Access McGraw-Hill ConnectED (Wonders)</a:t>
            </a:r>
            <a:endParaRPr/>
          </a:p>
        </p:txBody>
      </p:sp>
      <p:sp>
        <p:nvSpPr>
          <p:cNvPr id="85" name="Google Shape;85;p1"/>
          <p:cNvSpPr txBox="1"/>
          <p:nvPr/>
        </p:nvSpPr>
        <p:spPr>
          <a:xfrm>
            <a:off x="996734" y="1056596"/>
            <a:ext cx="10879579" cy="6586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Sign on to Classlink. </a:t>
            </a:r>
            <a:r>
              <a:rPr b="1" i="0" lang="en-US" sz="18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https://launchpad.classlink.com/chino</a:t>
            </a:r>
            <a:r>
              <a:rPr b="1" i="0" lang="en-US" sz="18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Click on McGraw-Hill ConnectED.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You will be logged in automatically. IF there is an issue, sign in using your school email address.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b="1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Email: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district username@stu.chino.k12.ca.us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b="1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Password: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district password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When you are logged in, click “Launch”.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The To Do list (green check mark) lists all your assignments. Be sure to check the “My Work” and “My Tests” tabs. 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/>
        </p:nvSpPr>
        <p:spPr>
          <a:xfrm>
            <a:off x="1319182" y="619780"/>
            <a:ext cx="45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/>
          </a:p>
        </p:txBody>
      </p:sp>
      <p:sp>
        <p:nvSpPr>
          <p:cNvPr id="91" name="Google Shape;91;p2"/>
          <p:cNvSpPr txBox="1"/>
          <p:nvPr/>
        </p:nvSpPr>
        <p:spPr>
          <a:xfrm>
            <a:off x="6627995" y="795580"/>
            <a:ext cx="45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/>
          </a:p>
        </p:txBody>
      </p:sp>
      <p:sp>
        <p:nvSpPr>
          <p:cNvPr id="92" name="Google Shape;92;p2"/>
          <p:cNvSpPr txBox="1"/>
          <p:nvPr/>
        </p:nvSpPr>
        <p:spPr>
          <a:xfrm>
            <a:off x="816615" y="3110273"/>
            <a:ext cx="45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/>
          </a:p>
        </p:txBody>
      </p:sp>
      <p:sp>
        <p:nvSpPr>
          <p:cNvPr id="93" name="Google Shape;93;p2"/>
          <p:cNvSpPr txBox="1"/>
          <p:nvPr/>
        </p:nvSpPr>
        <p:spPr>
          <a:xfrm>
            <a:off x="6835750" y="3110273"/>
            <a:ext cx="45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/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6372" y="468076"/>
            <a:ext cx="2057400" cy="19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2950" y="3330680"/>
            <a:ext cx="5292445" cy="2582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5198" y="368638"/>
            <a:ext cx="1682138" cy="212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24875" y="2717250"/>
            <a:ext cx="3129681" cy="398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2020-03-25T00:01:09Z</dcterms:created>
  <dc:creator>Lauer, Kathleen</dc:creator>
</cp:coreProperties>
</file>